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>
        <p:scale>
          <a:sx n="100" d="100"/>
          <a:sy n="100" d="100"/>
        </p:scale>
        <p:origin x="44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5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1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3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1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3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8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3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4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9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2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theinterviewsage/do-you-have-any-questions-for-me-facebook-behavioral-jedi-interview-series-1dp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532A6-09BF-E86F-2FBD-96CE4DF2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527" y="516237"/>
            <a:ext cx="10058400" cy="35661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Arial" panose="020B0604020202020204" pitchFamily="34" charset="0"/>
              </a:rPr>
              <a:t>Stock Market Predictions with Artificial Intelligence </a:t>
            </a:r>
            <a:br>
              <a:rPr lang="de-DE" sz="4400" dirty="0"/>
            </a:br>
            <a:r>
              <a:rPr lang="de-DE" sz="2400" dirty="0"/>
              <a:t>- Group Project</a:t>
            </a:r>
            <a:endParaRPr lang="en-US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90F7C4-9D71-ADF4-8602-77BA20656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527" y="4030904"/>
            <a:ext cx="9144000" cy="2829242"/>
          </a:xfrm>
        </p:spPr>
        <p:txBody>
          <a:bodyPr>
            <a:normAutofit/>
          </a:bodyPr>
          <a:lstStyle/>
          <a:p>
            <a:pPr algn="l"/>
            <a:endParaRPr lang="de-DE" b="1" dirty="0"/>
          </a:p>
          <a:p>
            <a:pPr algn="l"/>
            <a:r>
              <a:rPr lang="de-DE" sz="1300" dirty="0"/>
              <a:t>Lange, Jennifer Sissi</a:t>
            </a:r>
          </a:p>
          <a:p>
            <a:pPr algn="l"/>
            <a:r>
              <a:rPr lang="de-DE" sz="1300" dirty="0"/>
              <a:t>Jade Lu</a:t>
            </a:r>
          </a:p>
          <a:p>
            <a:pPr algn="l"/>
            <a:r>
              <a:rPr lang="de-DE" sz="1300" dirty="0"/>
              <a:t>Kerk zong zhe</a:t>
            </a:r>
          </a:p>
          <a:p>
            <a:pPr algn="l"/>
            <a:r>
              <a:rPr lang="de-DE" sz="1300" dirty="0"/>
              <a:t>Lo hoi ching, gin</a:t>
            </a:r>
          </a:p>
          <a:p>
            <a:pPr algn="l"/>
            <a:endParaRPr lang="de-DE" sz="1300" dirty="0"/>
          </a:p>
          <a:p>
            <a:pPr algn="l"/>
            <a:endParaRPr lang="de-DE" dirty="0"/>
          </a:p>
          <a:p>
            <a:pPr algn="l"/>
            <a:endParaRPr lang="en-US" dirty="0"/>
          </a:p>
        </p:txBody>
      </p:sp>
      <p:pic>
        <p:nvPicPr>
          <p:cNvPr id="1026" name="Picture 2" descr="Hanyang University - Wikipedia">
            <a:extLst>
              <a:ext uri="{FF2B5EF4-FFF2-40B4-BE49-F238E27FC236}">
                <a16:creationId xmlns:a16="http://schemas.microsoft.com/office/drawing/2014/main" id="{69497422-A503-33E0-6F6F-45D7EB53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99" y="133165"/>
            <a:ext cx="2525401" cy="25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1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0DC5C-F504-3FF0-4619-A5D43343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73082-D4B8-AEA6-9538-5CAB89B7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9" y="2315370"/>
            <a:ext cx="3921162" cy="313870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BF1A7A-62A6-877E-5C49-EF91DFAE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89" y="2372265"/>
            <a:ext cx="3820787" cy="30583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1BA52FC-B0D3-61A4-0E55-2FD29AE4B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54" y="2372265"/>
            <a:ext cx="3820787" cy="3058357"/>
          </a:xfrm>
          <a:prstGeom prst="rect">
            <a:avLst/>
          </a:prstGeom>
        </p:spPr>
      </p:pic>
      <p:pic>
        <p:nvPicPr>
          <p:cNvPr id="7" name="Picture 2" descr="Hanyang University - Wikipedia">
            <a:extLst>
              <a:ext uri="{FF2B5EF4-FFF2-40B4-BE49-F238E27FC236}">
                <a16:creationId xmlns:a16="http://schemas.microsoft.com/office/drawing/2014/main" id="{DB38A73C-0D4F-E7B8-DD44-D904AC0D7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38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85B31-C829-B02A-3AA0-2CC43F6D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6426FF-4B0E-C18D-F18F-F6B37DE3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perfect model for every circumstances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Quality of model depends 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Input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Prediction target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larger number of features </a:t>
            </a:r>
            <a:r>
              <a:rPr lang="en-US" u="sng" dirty="0"/>
              <a:t>does not</a:t>
            </a:r>
            <a:r>
              <a:rPr lang="en-US" dirty="0"/>
              <a:t> equal better accuracy.</a:t>
            </a:r>
          </a:p>
        </p:txBody>
      </p:sp>
      <p:pic>
        <p:nvPicPr>
          <p:cNvPr id="5" name="Picture 2" descr="Hanyang University - Wikipedia">
            <a:extLst>
              <a:ext uri="{FF2B5EF4-FFF2-40B4-BE49-F238E27FC236}">
                <a16:creationId xmlns:a16="http://schemas.microsoft.com/office/drawing/2014/main" id="{DBA8D3B6-E9AE-B4AF-1B45-92176C79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1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3A0E1-88FE-36C6-D69E-BE617E3B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22114"/>
            <a:ext cx="10058400" cy="1450757"/>
          </a:xfrm>
        </p:spPr>
        <p:txBody>
          <a:bodyPr/>
          <a:lstStyle/>
          <a:p>
            <a:pPr algn="ctr"/>
            <a:r>
              <a:rPr lang="de-DE" b="1" dirty="0" err="1"/>
              <a:t>Thank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attention</a:t>
            </a:r>
            <a:r>
              <a:rPr lang="de-DE" b="1" dirty="0"/>
              <a:t>!</a:t>
            </a:r>
            <a:br>
              <a:rPr lang="de-DE" b="1" dirty="0"/>
            </a:br>
            <a:r>
              <a:rPr lang="de-DE" b="1" dirty="0"/>
              <a:t>Do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any</a:t>
            </a:r>
            <a:r>
              <a:rPr lang="de-DE" b="1" dirty="0"/>
              <a:t> </a:t>
            </a:r>
            <a:r>
              <a:rPr lang="de-DE" b="1" dirty="0" err="1"/>
              <a:t>questions</a:t>
            </a:r>
            <a:r>
              <a:rPr lang="de-DE" b="1" dirty="0"/>
              <a:t>?</a:t>
            </a:r>
            <a:endParaRPr lang="en-US" b="1" dirty="0"/>
          </a:p>
        </p:txBody>
      </p:sp>
      <p:pic>
        <p:nvPicPr>
          <p:cNvPr id="2050" name="Picture 2" descr="Do you have any questions for me?">
            <a:extLst>
              <a:ext uri="{FF2B5EF4-FFF2-40B4-BE49-F238E27FC236}">
                <a16:creationId xmlns:a16="http://schemas.microsoft.com/office/drawing/2014/main" id="{F751FC59-CF37-91C5-D109-CB4293F5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61" y="2244576"/>
            <a:ext cx="4945878" cy="38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B46C46-AE8E-D062-AF35-F34D80C0E623}"/>
              </a:ext>
            </a:extLst>
          </p:cNvPr>
          <p:cNvSpPr txBox="1"/>
          <p:nvPr/>
        </p:nvSpPr>
        <p:spPr>
          <a:xfrm>
            <a:off x="9482832" y="6391922"/>
            <a:ext cx="270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https://dev.to/theinterviewsage/do-you-have-any-questions-for-me-facebook-behavioral-jedi-interview-series-1dpa</a:t>
            </a:r>
            <a:endParaRPr lang="en-US" sz="800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" name="Picture 2" descr="Hanyang University - Wikipedia">
            <a:extLst>
              <a:ext uri="{FF2B5EF4-FFF2-40B4-BE49-F238E27FC236}">
                <a16:creationId xmlns:a16="http://schemas.microsoft.com/office/drawing/2014/main" id="{21292356-EA57-D647-AC95-58DDEA8B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7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B8CE1-41BB-4535-F91F-BD6CD15B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52E57D-6DC6-0D8E-10F2-D221E8E2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Topic and </a:t>
            </a:r>
            <a:r>
              <a:rPr lang="de-DE" dirty="0" err="1"/>
              <a:t>goal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Dataset, Dataset </a:t>
            </a:r>
            <a:r>
              <a:rPr lang="de-DE" dirty="0" err="1"/>
              <a:t>extraction</a:t>
            </a:r>
            <a:r>
              <a:rPr lang="de-DE" dirty="0"/>
              <a:t> and </a:t>
            </a:r>
            <a:r>
              <a:rPr lang="de-DE" dirty="0" err="1"/>
              <a:t>analysis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Concept of analysis and evaluation of the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Checkliste">
            <a:extLst>
              <a:ext uri="{FF2B5EF4-FFF2-40B4-BE49-F238E27FC236}">
                <a16:creationId xmlns:a16="http://schemas.microsoft.com/office/drawing/2014/main" id="{13AF92A4-9BF3-2937-C748-E69972239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4848" y="1737360"/>
            <a:ext cx="3079072" cy="3079072"/>
          </a:xfrm>
          <a:prstGeom prst="rect">
            <a:avLst/>
          </a:prstGeom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0D93ACE8-5E0E-08F9-F89A-FDE80F0B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3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CBA23-3C01-980A-F49C-B0E0BDB2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 and </a:t>
            </a:r>
            <a:r>
              <a:rPr lang="de-DE" dirty="0" err="1"/>
              <a:t>goal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16200A-46E9-A6EF-B7D1-FEEC831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89464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topic</a:t>
            </a:r>
            <a:r>
              <a:rPr lang="en-US" dirty="0"/>
              <a:t> of our project was to create an AI model that can predict whether the stock market will rise or fall.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goal</a:t>
            </a:r>
            <a:r>
              <a:rPr lang="en-US" dirty="0"/>
              <a:t> is to help users make better decisions on buying or selling their stocks based on our model.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A2715546-87E3-E473-04AD-633509F99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tock Price Prediction Using Machine Learning Project Report Pdf">
            <a:extLst>
              <a:ext uri="{FF2B5EF4-FFF2-40B4-BE49-F238E27FC236}">
                <a16:creationId xmlns:a16="http://schemas.microsoft.com/office/drawing/2014/main" id="{0FAE2D63-973D-94F0-C76D-0AAC2DD28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2"/>
          <a:stretch/>
        </p:blipFill>
        <p:spPr bwMode="auto">
          <a:xfrm>
            <a:off x="7243764" y="2436036"/>
            <a:ext cx="3838094" cy="19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5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6CE45-0A24-BCAB-0618-A59EE19B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F1B8E8-9730-8F0A-E0C1-4476662AE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stock datasets used to train and test our AI model were Tesla, Samsung, and Twitter.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Tesla: June 2010 -  Feb. 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Samsung: Jan. 2000 – May 2022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Twitter: Nov. 2013 – Oct. 2022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original features used were date, open, high, low, close, volume.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Training uses 70% of the data and 30% is used for testing.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8B2CA21D-945C-B457-5875-1D5A3687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55F80FA-82F2-A47F-610D-264B99E3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39" y="2798040"/>
            <a:ext cx="1353127" cy="135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FF125A5-F26D-FE9D-154C-9B371A77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3079101"/>
            <a:ext cx="2198254" cy="72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58127E-C64D-5CA5-B720-A69F9782E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09" y="3038763"/>
            <a:ext cx="969709" cy="7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8F504-3E39-A29E-98D2-9F9CB5BE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extraction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BC644-3902-29E4-714A-5B2E2145B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modified features created and used: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Slope/rate of 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slope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rises and falls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 between high and 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difference between high and 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 between open and close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difference between open and close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main formula used was this: 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2815AD2-3FC3-A70F-9280-2D0D8F5C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6626D-940D-1F37-A790-98039E66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08" y="5196752"/>
            <a:ext cx="990600" cy="6762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C3FA7C-56F7-42B9-7AE8-E5AF1E4C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713" y="2731122"/>
            <a:ext cx="3205451" cy="23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CC15B6-C0FC-58DC-EACC-1895AB34A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84" y="2739537"/>
            <a:ext cx="3192462" cy="237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32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58D14-BD18-9D4B-A7C4-98C30EA4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analysis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FF454-E85C-C05D-4755-D0030482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1920"/>
            <a:ext cx="4575551" cy="43088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FFEC5F-B6A2-3F04-D787-CAB5B2B7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149" y="142043"/>
            <a:ext cx="6300445" cy="61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85CFF-F1CC-3759-501E-D000F327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Function of the model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827F36-9C3F-4347-7D3D-F94708AF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9610"/>
            <a:ext cx="4210531" cy="4381540"/>
          </a:xfrm>
          <a:prstGeom prst="rect">
            <a:avLst/>
          </a:prstGeom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6F2C21-88EE-06B5-924C-BAE39C44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11" y="1859610"/>
            <a:ext cx="6025164" cy="416041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94C1E43E-E198-CA66-8A8A-2EE29879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B99C6-0B2F-61F8-16C3-0DBFCA31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 of analysis and evaluation of </a:t>
            </a:r>
            <a:br>
              <a:rPr lang="en-US" dirty="0"/>
            </a:br>
            <a:r>
              <a:rPr lang="en-US" dirty="0"/>
              <a:t>the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7F3AB0-08AA-51C2-B227-07686EA94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106689"/>
            <a:ext cx="4937760" cy="56252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Receiver Operating Characteristic (ROC) curve</a:t>
            </a:r>
          </a:p>
          <a:p>
            <a:endParaRPr lang="en-SG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B608423-4F04-D79C-9835-7B4CC1200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745162"/>
            <a:ext cx="4937760" cy="73628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Concept for </a:t>
            </a:r>
            <a:r>
              <a:rPr lang="en-US" b="1" dirty="0" err="1"/>
              <a:t>analysing</a:t>
            </a:r>
            <a:r>
              <a:rPr lang="en-US" b="1" dirty="0"/>
              <a:t> the model</a:t>
            </a:r>
            <a:endParaRPr lang="en-SG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E27402D-2DA1-EB90-AFE0-89825980CF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Decision Tree vs 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Forecast for a specific time in the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Different versions of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dirty="0"/>
              <a:t> Demonstration of the model created from scratch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Comparison of 16 different models.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36FD77F-D9B6-67A5-2FE2-D0337F0C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4153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D7407CD-EC73-43ED-6398-D5CC54C8066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58" y="2514325"/>
            <a:ext cx="4724923" cy="3644601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3CA8FF-EBDD-EC25-E67B-B1AE466A35CC}"/>
              </a:ext>
            </a:extLst>
          </p:cNvPr>
          <p:cNvSpPr txBox="1"/>
          <p:nvPr/>
        </p:nvSpPr>
        <p:spPr>
          <a:xfrm>
            <a:off x="10198100" y="6400800"/>
            <a:ext cx="1922653" cy="33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https://towardsdatascience.com/understanding-auc-roc-curve-68b2303cc9c5</a:t>
            </a:r>
          </a:p>
        </p:txBody>
      </p:sp>
    </p:spTree>
    <p:extLst>
      <p:ext uri="{BB962C8B-B14F-4D97-AF65-F5344CB8AC3E}">
        <p14:creationId xmlns:p14="http://schemas.microsoft.com/office/powerpoint/2010/main" val="327934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08214-02A8-8516-FEB8-3927AA3F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2A7751-6BD0-2A2B-586E-0824F78A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8483"/>
            <a:ext cx="7764999" cy="4062821"/>
          </a:xfrm>
          <a:prstGeom prst="rect">
            <a:avLst/>
          </a:prstGeom>
        </p:spPr>
      </p:pic>
      <p:pic>
        <p:nvPicPr>
          <p:cNvPr id="5" name="Picture 2" descr="Hanyang University - Wikipedia">
            <a:extLst>
              <a:ext uri="{FF2B5EF4-FFF2-40B4-BE49-F238E27FC236}">
                <a16:creationId xmlns:a16="http://schemas.microsoft.com/office/drawing/2014/main" id="{DFA3DE6D-A7AE-FC8B-1256-81B95422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3872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353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Rückblick</vt:lpstr>
      <vt:lpstr> Stock Market Predictions with Artificial Intelligence  - Group Project</vt:lpstr>
      <vt:lpstr>Content</vt:lpstr>
      <vt:lpstr>Topic and goal</vt:lpstr>
      <vt:lpstr>Datasets</vt:lpstr>
      <vt:lpstr>Data extraction</vt:lpstr>
      <vt:lpstr>Data analysis</vt:lpstr>
      <vt:lpstr>Function of the model</vt:lpstr>
      <vt:lpstr>Concept of analysis and evaluation of  the models</vt:lpstr>
      <vt:lpstr>Results</vt:lpstr>
      <vt:lpstr>Results</vt:lpstr>
      <vt:lpstr>Conclusion</vt:lpstr>
      <vt:lpstr>Thank you for your attention! Do you have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Processing: Team Project</dc:title>
  <dc:creator>Jennifer Sissi Lange</dc:creator>
  <cp:lastModifiedBy>#KERK ZONG ZHE#</cp:lastModifiedBy>
  <cp:revision>29</cp:revision>
  <dcterms:created xsi:type="dcterms:W3CDTF">2023-10-29T21:52:55Z</dcterms:created>
  <dcterms:modified xsi:type="dcterms:W3CDTF">2023-12-06T11:03:29Z</dcterms:modified>
</cp:coreProperties>
</file>